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F1773-0838-1482-DCE0-3373E30B5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6F3DA4-F2AD-C415-9CAF-A705991A6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352B78-BA45-3A0A-7691-30DDDE8A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DDAC12-332C-39B0-6BEA-E5DAB6FF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B3AD56-7EFE-FFB8-C68A-0CA5A7ED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35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28AAD-1480-18AE-5389-98585CED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BC492E3-DAE5-36E3-6605-E5DB55BB8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1E7AB1-6596-9E65-368F-8BB44006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73D918-70DC-06B1-9CB3-B88008AD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941AEE-D58E-17F6-312D-2827D79E2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75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F6465E-A654-AE13-5EBF-592B0864A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895B1FC-5451-A4EF-6EB8-6C0FC300D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09E59C-9563-1AB4-3F18-D739CB26E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69B152-1FD8-0C35-3EDF-C3B7F41A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AB370A-3133-1490-8DFB-14C38AB0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57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BBB9B3-AE9A-426C-FA83-33F58D5B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F13012-D543-4AB2-5FA7-74724101A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754A5F-D724-074E-D98E-1881DB7E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CE86E1-FC01-BEB3-CF91-EF09D9E56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6AD2AE-666B-D4A6-659B-142C0E8F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53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48A95-A5D8-9AF1-A675-C2110B12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6D6E6F-3E9D-9624-3BFE-6DCFBA3C7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8E3699-E3C6-BF20-CA5A-6966EA37B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AF9694-FC9B-03B4-5809-430282744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D76D47-9C89-75CF-4DE3-C41582686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1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A0926-E32F-2A61-59A2-FB23D459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4C2B11-4B31-E48D-5698-81BA0D9A6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AC70BC-9352-4D53-E5A0-652EC98F2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22C309-0A98-D914-EB06-4F3DBBB0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95B982-4F3A-2BCC-8E77-BD9097C7C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517188-4AFA-67E4-D2C9-90F49A639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7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763B4-DE5D-17A4-C568-FAAC5D33E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059EFA-E1C8-5037-CCD8-4B94492A0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D323913-0380-003D-D480-76039B850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61C0FD6-BB81-D4C7-4613-A0050A5B1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B4FCA07-8765-FFB2-2043-3E566FB43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EDE63F-69CC-CEB7-366C-C40469544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86122AB-4B5A-2286-84C2-ED10E23C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C888B5B-1B89-D97F-F490-1B70C9A8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58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A63D6-B630-D217-8857-62C577B20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29AD3A0-834F-7FC8-DBC7-627DCBB3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7825E1-9239-C1E9-E445-9C0EFEF77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64224D8-FA59-BA1F-F48C-5CBFD0EE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67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64317A3-97CA-998A-B3C1-AB67466B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EB772DD-0D60-C61F-F5FA-97BA00ED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87A6060-8A5D-11D2-821D-058B7DA7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50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F3EECF-A7C6-C0F4-F34A-6AA75FC8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5084CC-5B1F-1E8C-920E-4E8737D92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8AFE98-9A1D-8E13-0D61-4A4FEB4AB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78C64F-58EB-017B-185D-3AE35A4F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FD22A8-9D20-1FBE-C4CA-21529346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65A7D8-0BDB-D54A-3B06-0108093B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A8A39-3D67-836E-BD28-F892160A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4DBE07-F535-AAD8-A144-EB1EA7575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F9597CC-01BA-E886-BBDE-5C695D156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7FC900-7244-BEAE-57B6-39849E2F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3639BD-2C83-4146-D3DC-B942BBE8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700FC0-49A9-00D5-60AB-375D962E4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58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5B043D0-67BB-9B85-D93C-12751270E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944D83-8549-B3B9-AB55-93FA9436A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4C0C99-D279-AFD1-FD80-F9058AB21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481F99-C863-44FF-A9BA-94205FAFCB70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5909C5-4F25-699C-6406-7E70F641D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EF3C5F-665E-6A7B-EFDA-9A5241E73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664050-3382-446D-84CE-22524EA0A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18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2658A397-C487-EB81-D4C2-36A722A92E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" t="23176" r="-48" b="33783"/>
          <a:stretch/>
        </p:blipFill>
        <p:spPr bwMode="auto">
          <a:xfrm>
            <a:off x="0" y="-1"/>
            <a:ext cx="12192000" cy="12093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m 4" descr="Identidade Visual | ANPEd">
            <a:extLst>
              <a:ext uri="{FF2B5EF4-FFF2-40B4-BE49-F238E27FC236}">
                <a16:creationId xmlns:a16="http://schemas.microsoft.com/office/drawing/2014/main" id="{2845180A-A6B6-A110-8376-5CDB723B13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923" y="6211560"/>
            <a:ext cx="434340" cy="565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NIUBE Logo PNG Vector (CDR) Free Download">
            <a:extLst>
              <a:ext uri="{FF2B5EF4-FFF2-40B4-BE49-F238E27FC236}">
                <a16:creationId xmlns:a16="http://schemas.microsoft.com/office/drawing/2014/main" id="{66F067F8-25B2-1957-1B66-D3791098A3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003" y="6283315"/>
            <a:ext cx="586740" cy="439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57B66B19-C55F-9C5D-4CF4-208C10C143E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833" y="6196320"/>
            <a:ext cx="548640" cy="507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LOGO E VÍDEO">
            <a:extLst>
              <a:ext uri="{FF2B5EF4-FFF2-40B4-BE49-F238E27FC236}">
                <a16:creationId xmlns:a16="http://schemas.microsoft.com/office/drawing/2014/main" id="{791D74BB-5C7A-FBE7-C8A0-DF15A3EB653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3458" y="6197590"/>
            <a:ext cx="639445" cy="518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B6276EB-C703-F180-FB37-626D56968C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7226" y="6353403"/>
            <a:ext cx="907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Apoio</a:t>
            </a:r>
          </a:p>
        </p:txBody>
      </p:sp>
    </p:spTree>
    <p:extLst>
      <p:ext uri="{BB962C8B-B14F-4D97-AF65-F5344CB8AC3E}">
        <p14:creationId xmlns:p14="http://schemas.microsoft.com/office/powerpoint/2010/main" val="11749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2658A397-C487-EB81-D4C2-36A722A92E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" t="23176" r="-48" b="33783"/>
          <a:stretch/>
        </p:blipFill>
        <p:spPr bwMode="auto">
          <a:xfrm>
            <a:off x="0" y="-1"/>
            <a:ext cx="12192000" cy="12093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m 4" descr="Identidade Visual | ANPEd">
            <a:extLst>
              <a:ext uri="{FF2B5EF4-FFF2-40B4-BE49-F238E27FC236}">
                <a16:creationId xmlns:a16="http://schemas.microsoft.com/office/drawing/2014/main" id="{2845180A-A6B6-A110-8376-5CDB723B13D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923" y="6211560"/>
            <a:ext cx="434340" cy="565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UNIUBE Logo PNG Vector (CDR) Free Download">
            <a:extLst>
              <a:ext uri="{FF2B5EF4-FFF2-40B4-BE49-F238E27FC236}">
                <a16:creationId xmlns:a16="http://schemas.microsoft.com/office/drawing/2014/main" id="{66F067F8-25B2-1957-1B66-D3791098A3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003" y="6283315"/>
            <a:ext cx="586740" cy="439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57B66B19-C55F-9C5D-4CF4-208C10C143E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833" y="6196320"/>
            <a:ext cx="548640" cy="507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LOGO E VÍDEO">
            <a:extLst>
              <a:ext uri="{FF2B5EF4-FFF2-40B4-BE49-F238E27FC236}">
                <a16:creationId xmlns:a16="http://schemas.microsoft.com/office/drawing/2014/main" id="{791D74BB-5C7A-FBE7-C8A0-DF15A3EB653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3458" y="6197590"/>
            <a:ext cx="639445" cy="518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B6276EB-C703-F180-FB37-626D56968C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7226" y="6353403"/>
            <a:ext cx="907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Apoio</a:t>
            </a:r>
          </a:p>
        </p:txBody>
      </p:sp>
    </p:spTree>
    <p:extLst>
      <p:ext uri="{BB962C8B-B14F-4D97-AF65-F5344CB8AC3E}">
        <p14:creationId xmlns:p14="http://schemas.microsoft.com/office/powerpoint/2010/main" val="3783576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Zanquêta</dc:creator>
  <cp:lastModifiedBy>Tiago Zanquêta</cp:lastModifiedBy>
  <cp:revision>1</cp:revision>
  <dcterms:created xsi:type="dcterms:W3CDTF">2024-04-15T13:14:58Z</dcterms:created>
  <dcterms:modified xsi:type="dcterms:W3CDTF">2024-04-15T13:23:02Z</dcterms:modified>
</cp:coreProperties>
</file>