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5" r:id="rId4"/>
    <p:sldId id="271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86" d="100"/>
          <a:sy n="86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536E11-932E-4444-A390-51537D65A07B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20539-42D5-40EF-BDD6-BE52B751E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55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78EDC-8ED4-256C-CF22-198522F7A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7B6B43-B14E-4B4D-6982-F17BA4611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438CC4-E411-BDA8-EF5F-9C6DD7F3B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354ED-BBD2-4BC0-8FCC-440450D2C60F}" type="datetime1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914B82-1497-D5CD-D777-325AB7E2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1D26C3-B3AE-AC57-A8CD-9295358C3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442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F3151F-EA81-170A-899C-87488B247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82C900-6ADC-3DFE-C9FB-F6014AAA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20F6E5-7F66-FC1D-C059-380727F9A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8139-064C-46C0-9D96-E0DCB6BA2A4F}" type="datetime1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F7F449-CB30-079F-1D2E-08C04DEE8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CA7580-D074-08E7-62D2-8E5D2A38D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3130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87E9E-A0F0-AFF1-4D42-111F26DE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6A6CA1-B04B-366E-B0BE-9551907EA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FFE754-3133-4A59-BAFC-66DCA3EE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B089-947A-4AC2-9951-CAA173D5141F}" type="datetime1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CEF8A4-7FB0-B7D6-3F69-1F983D00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EF5CF2-1B13-DCE2-5975-DBFC2ABA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756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489BC-4C8F-5108-903B-0757E4CA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52421-5844-159A-BDD9-2C59DAB5C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162E94A-D9FD-D7C3-3062-E179AD167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DD24EF-0F89-17A4-7111-3BB6E3A5C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3B4B-387E-455E-932D-3A2B62A379A6}" type="datetime1">
              <a:rPr lang="pt-BR" smtClean="0"/>
              <a:t>02/09/2026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BD96D2-65AA-4346-B7EC-ACB04A367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9E55C2-FC01-9703-9CA9-3F1AE6867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697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4D217-869F-6F16-E07E-71973DA7A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F25429-28E1-919D-34AB-B33536949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1362D7-8F7E-1C6C-C551-3379A745E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B203997-0E77-8E24-715F-855E33738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951403-CEEC-001F-8F88-7B76B59BE2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80282D7-273C-D7A6-936F-88DE9F17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200E-2F85-4216-90FC-560D4EE470BA}" type="datetime1">
              <a:rPr lang="pt-BR" smtClean="0"/>
              <a:t>02/09/2026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55F3F73-8AE6-E23B-A562-914CC0AA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5C0A296-B2AB-19FC-6361-AEF236B13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127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44BB2-7F41-9F90-9FBF-012A3AE2B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AF2AEE8-5C1B-30F9-4288-CD2769386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3F27-D387-4DE6-A001-75BA1D27CF36}" type="datetime1">
              <a:rPr lang="pt-BR" smtClean="0"/>
              <a:t>02/09/2026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BEB11A-DFD2-2FEA-0B57-948B11C7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280A21-5B52-1314-BFFD-AD1BCE550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75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9F29F80-ED33-233D-ECD6-2B5D39AD4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B2EC4-CD59-42E1-B1AB-A4F52EBA9C39}" type="datetime1">
              <a:rPr lang="pt-BR" smtClean="0"/>
              <a:t>02/09/2026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5DEB32C-D061-B582-B4B4-8583C6640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E1274C-3934-4351-DE80-7C74E865F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63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CC28F-DD19-C78B-9F84-6A5FB5529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A87A18-8599-B935-5F91-6F623CCE9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A2B4E00-E88D-63DF-406E-4A01FBE14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632AA5-65D4-0F4A-7959-CDB00F086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08222-6E07-453D-9CB6-B5CC64A1F993}" type="datetime1">
              <a:rPr lang="pt-BR" smtClean="0"/>
              <a:t>02/09/2026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609928-37ED-9C44-5B53-A239B0A0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479D66-32EB-F822-71A7-5BDE415B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47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292EC-BE8A-CECC-E2C7-A65F54031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0D54416-32D3-8D48-CE2B-0F358EF0CD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6B5373-67F5-7722-A00B-6D51D4DD9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B5646B-3536-D3C2-9698-7AFDD1F7A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2E6E5-6A9B-4FFB-8E3C-9DA0BB505E99}" type="datetime1">
              <a:rPr lang="pt-BR" smtClean="0"/>
              <a:t>02/09/2026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5CA28C-79D9-C349-8F2C-D85ABE5BE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97229E-69D4-9CA4-E1B7-5A610E39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454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AD10D-7196-DA73-9CCB-8AC2A6B1A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C268B0-DBCB-B597-DEB0-DD8451297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105C49-CEF2-18E5-C2AE-FAC7E7928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7FBD6-949F-471B-A81D-C31CB3A5386D}" type="datetime1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F239A3-5818-5C2A-418E-000BF5F12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B68CDD-E9FB-87B9-530C-D09E425D5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95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669D12-1BD8-5901-B8E9-30F71D7D6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EB23F0-F531-EF04-9206-4EE486093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3BA056-B46B-0C64-8C06-8BA6759BA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D071-8DF6-4FDC-B2C2-6C71262249A2}" type="datetime1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B1925B-F967-87C5-0BC8-FD98E4B8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6EBB64-F860-708E-38B4-D12170F2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93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177501F-F3F1-207A-613E-B3BDDE506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F0385A-2B36-F6BF-4ED5-FD13C790C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AC27C3-0959-BF19-C860-9464F300F0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FAA5D-7A27-4F58-908B-2A40758BCD5B}" type="datetime1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32238A-A74F-930B-C2AF-CDA17D95C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Uberaba, 24 e 25 de Novembro de 2023 – Link: https://www.uniube.br/eventos/edepa/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6979FC-EECE-66B0-FB74-8EC04C88F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3F3BB-C1D2-4154-B2A3-2B88CA69E8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761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202844-E542-1C11-751D-4C71E13253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4600" dirty="0"/>
              <a:t>TÍTULO DO TRABALHO</a:t>
            </a:r>
            <a:br>
              <a:rPr lang="pt-BR" sz="6000" dirty="0"/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86D06E-6421-6D6C-0EE5-2FADAE0696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2600" dirty="0"/>
              <a:t>Nome completo dos autores – afiliação institucional</a:t>
            </a:r>
          </a:p>
          <a:p>
            <a:endParaRPr lang="pt-BR" sz="2800" dirty="0"/>
          </a:p>
          <a:p>
            <a:endParaRPr lang="pt-BR" dirty="0"/>
          </a:p>
        </p:txBody>
      </p:sp>
      <p:sp>
        <p:nvSpPr>
          <p:cNvPr id="4" name="Espaço Reservado para Rodapé 10">
            <a:extLst>
              <a:ext uri="{FF2B5EF4-FFF2-40B4-BE49-F238E27FC236}">
                <a16:creationId xmlns:a16="http://schemas.microsoft.com/office/drawing/2014/main" id="{E474345D-AF97-B54A-4B43-35275182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A1690BA9-AD05-4CF8-AE43-83D43F6CA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1" y="0"/>
            <a:ext cx="3337199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04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2416C-31EC-77E5-C86F-91EC27A21B70}"/>
              </a:ext>
            </a:extLst>
          </p:cNvPr>
          <p:cNvSpPr txBox="1"/>
          <p:nvPr/>
        </p:nvSpPr>
        <p:spPr>
          <a:xfrm>
            <a:off x="827313" y="865027"/>
            <a:ext cx="99713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INTRODUÇÃO</a:t>
            </a:r>
          </a:p>
        </p:txBody>
      </p:sp>
      <p:sp>
        <p:nvSpPr>
          <p:cNvPr id="2" name="Espaço Reservado para Número de Slide 2">
            <a:extLst>
              <a:ext uri="{FF2B5EF4-FFF2-40B4-BE49-F238E27FC236}">
                <a16:creationId xmlns:a16="http://schemas.microsoft.com/office/drawing/2014/main" id="{B50908D5-71BF-F7D1-674F-5E37AF7D6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FA9DCC7-CE67-40A0-B496-FC70A1A853DB}" type="slidenum">
              <a:rPr lang="pt-BR" sz="18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C2F86DE-E662-84B8-B846-4E9431A561B5}"/>
              </a:ext>
            </a:extLst>
          </p:cNvPr>
          <p:cNvSpPr/>
          <p:nvPr/>
        </p:nvSpPr>
        <p:spPr>
          <a:xfrm>
            <a:off x="11023600" y="6369050"/>
            <a:ext cx="304800" cy="3651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Espaço Reservado para Rodapé 10">
            <a:extLst>
              <a:ext uri="{FF2B5EF4-FFF2-40B4-BE49-F238E27FC236}">
                <a16:creationId xmlns:a16="http://schemas.microsoft.com/office/drawing/2014/main" id="{0DB4902F-BD3F-43CE-9D60-60DE2C82E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0BF36831-B6E4-4457-918A-FD3EF0454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0" y="0"/>
            <a:ext cx="3337200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1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2416C-31EC-77E5-C86F-91EC27A21B70}"/>
              </a:ext>
            </a:extLst>
          </p:cNvPr>
          <p:cNvSpPr txBox="1"/>
          <p:nvPr/>
        </p:nvSpPr>
        <p:spPr>
          <a:xfrm>
            <a:off x="827313" y="865027"/>
            <a:ext cx="99713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OBJETIVOS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9745A6C2-A547-DB24-51FE-15A77C57E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FA9DCC7-CE67-40A0-B496-FC70A1A853DB}" type="slidenum">
              <a:rPr lang="pt-BR" sz="18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41BD57E1-7341-285F-14CF-E1EF18A136FB}"/>
              </a:ext>
            </a:extLst>
          </p:cNvPr>
          <p:cNvSpPr/>
          <p:nvPr/>
        </p:nvSpPr>
        <p:spPr>
          <a:xfrm>
            <a:off x="11023600" y="6369050"/>
            <a:ext cx="304800" cy="3651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" name="Espaço Reservado para Rodapé 10">
            <a:extLst>
              <a:ext uri="{FF2B5EF4-FFF2-40B4-BE49-F238E27FC236}">
                <a16:creationId xmlns:a16="http://schemas.microsoft.com/office/drawing/2014/main" id="{9FCA3F41-6CB0-4A92-9C3B-CA5003DA6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0359F21B-E9F7-4EDA-B578-44D3B2230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1" y="0"/>
            <a:ext cx="3337199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08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2416C-31EC-77E5-C86F-91EC27A21B70}"/>
              </a:ext>
            </a:extLst>
          </p:cNvPr>
          <p:cNvSpPr txBox="1"/>
          <p:nvPr/>
        </p:nvSpPr>
        <p:spPr>
          <a:xfrm>
            <a:off x="827313" y="865027"/>
            <a:ext cx="99713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MATERIAL E MÉTODOS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BB3AE14-5720-39EE-6A5C-D2C7C6F62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FA9DCC7-CE67-40A0-B496-FC70A1A853DB}" type="slidenum">
              <a:rPr lang="pt-BR" sz="18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474735D-4B70-1234-AD57-CAD802B9EC5D}"/>
              </a:ext>
            </a:extLst>
          </p:cNvPr>
          <p:cNvSpPr/>
          <p:nvPr/>
        </p:nvSpPr>
        <p:spPr>
          <a:xfrm>
            <a:off x="11023600" y="6369050"/>
            <a:ext cx="304800" cy="3651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" name="Espaço Reservado para Rodapé 10">
            <a:extLst>
              <a:ext uri="{FF2B5EF4-FFF2-40B4-BE49-F238E27FC236}">
                <a16:creationId xmlns:a16="http://schemas.microsoft.com/office/drawing/2014/main" id="{F3E7D949-C371-492C-B3B0-75C726EF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61ECF28D-A015-4790-AFF6-47822CB83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1" y="0"/>
            <a:ext cx="3337199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6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2416C-31EC-77E5-C86F-91EC27A21B70}"/>
              </a:ext>
            </a:extLst>
          </p:cNvPr>
          <p:cNvSpPr txBox="1"/>
          <p:nvPr/>
        </p:nvSpPr>
        <p:spPr>
          <a:xfrm>
            <a:off x="827313" y="865027"/>
            <a:ext cx="99713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RESULTADOS E DISCUSSÃO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225ABED-F4FB-144D-349A-EAC24376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FA9DCC7-CE67-40A0-B496-FC70A1A853DB}" type="slidenum">
              <a:rPr lang="pt-BR" sz="18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B35A2D7-8BE6-68C4-97D9-F992BA0BDC58}"/>
              </a:ext>
            </a:extLst>
          </p:cNvPr>
          <p:cNvSpPr/>
          <p:nvPr/>
        </p:nvSpPr>
        <p:spPr>
          <a:xfrm>
            <a:off x="11023600" y="6369050"/>
            <a:ext cx="304800" cy="3651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Espaço Reservado para Rodapé 10">
            <a:extLst>
              <a:ext uri="{FF2B5EF4-FFF2-40B4-BE49-F238E27FC236}">
                <a16:creationId xmlns:a16="http://schemas.microsoft.com/office/drawing/2014/main" id="{E2B17A85-99BF-4B44-80E1-C4E3613DF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7" name="Imagem 6" descr="Texto&#10;&#10;O conteúdo gerado por IA pode estar incorreto.">
            <a:extLst>
              <a:ext uri="{FF2B5EF4-FFF2-40B4-BE49-F238E27FC236}">
                <a16:creationId xmlns:a16="http://schemas.microsoft.com/office/drawing/2014/main" id="{5C7D309D-A9AA-46CB-8510-91600EB79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1" y="0"/>
            <a:ext cx="3337199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64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2416C-31EC-77E5-C86F-91EC27A21B70}"/>
              </a:ext>
            </a:extLst>
          </p:cNvPr>
          <p:cNvSpPr txBox="1"/>
          <p:nvPr/>
        </p:nvSpPr>
        <p:spPr>
          <a:xfrm>
            <a:off x="827313" y="865027"/>
            <a:ext cx="99713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CONCLUSÃO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A84D1A97-B7B4-122C-DE2E-2DA42D6E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FA9DCC7-CE67-40A0-B496-FC70A1A853DB}" type="slidenum">
              <a:rPr lang="pt-BR" sz="18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10161DD-C2AB-82FF-A3A7-45992CA3264B}"/>
              </a:ext>
            </a:extLst>
          </p:cNvPr>
          <p:cNvSpPr/>
          <p:nvPr/>
        </p:nvSpPr>
        <p:spPr>
          <a:xfrm>
            <a:off x="11023600" y="6369050"/>
            <a:ext cx="304800" cy="3651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Espaço Reservado para Rodapé 10">
            <a:extLst>
              <a:ext uri="{FF2B5EF4-FFF2-40B4-BE49-F238E27FC236}">
                <a16:creationId xmlns:a16="http://schemas.microsoft.com/office/drawing/2014/main" id="{85C409FA-7E6B-4B29-B49A-7EA4E056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286CFBAF-B80E-455F-AAB1-E779FED33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1" y="0"/>
            <a:ext cx="3337199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66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2416C-31EC-77E5-C86F-91EC27A21B70}"/>
              </a:ext>
            </a:extLst>
          </p:cNvPr>
          <p:cNvSpPr txBox="1"/>
          <p:nvPr/>
        </p:nvSpPr>
        <p:spPr>
          <a:xfrm>
            <a:off x="827313" y="865027"/>
            <a:ext cx="99713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REFERÊNCIAS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12E2C74-ECCC-5EFD-5588-E49B9452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FA9DCC7-CE67-40A0-B496-FC70A1A853DB}" type="slidenum">
              <a:rPr lang="pt-BR" sz="18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69099815-E5E6-EA81-7A70-65090B4E52F0}"/>
              </a:ext>
            </a:extLst>
          </p:cNvPr>
          <p:cNvSpPr/>
          <p:nvPr/>
        </p:nvSpPr>
        <p:spPr>
          <a:xfrm>
            <a:off x="11023600" y="6369050"/>
            <a:ext cx="304800" cy="3651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7" name="Espaço Reservado para Rodapé 10">
            <a:extLst>
              <a:ext uri="{FF2B5EF4-FFF2-40B4-BE49-F238E27FC236}">
                <a16:creationId xmlns:a16="http://schemas.microsoft.com/office/drawing/2014/main" id="{0BA5AF5E-A93C-4DA1-8A45-23C88AA51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27A4AC7F-84C4-4390-9470-CB9476521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1" y="0"/>
            <a:ext cx="3337199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18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6162416C-31EC-77E5-C86F-91EC27A21B70}"/>
              </a:ext>
            </a:extLst>
          </p:cNvPr>
          <p:cNvSpPr txBox="1"/>
          <p:nvPr/>
        </p:nvSpPr>
        <p:spPr>
          <a:xfrm>
            <a:off x="827313" y="865027"/>
            <a:ext cx="99713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AGRADECIMENTOS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95261F1-11B7-BE5C-8323-CBC2719DB2E7}"/>
              </a:ext>
            </a:extLst>
          </p:cNvPr>
          <p:cNvSpPr/>
          <p:nvPr/>
        </p:nvSpPr>
        <p:spPr>
          <a:xfrm>
            <a:off x="11023600" y="6369050"/>
            <a:ext cx="304800" cy="3651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" name="Espaço Reservado para Rodapé 10">
            <a:extLst>
              <a:ext uri="{FF2B5EF4-FFF2-40B4-BE49-F238E27FC236}">
                <a16:creationId xmlns:a16="http://schemas.microsoft.com/office/drawing/2014/main" id="{73260678-C74B-4138-81DE-CBEE412CC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6044514" cy="365125"/>
          </a:xfrm>
        </p:spPr>
        <p:txBody>
          <a:bodyPr/>
          <a:lstStyle/>
          <a:p>
            <a:r>
              <a:rPr lang="pt-BR" dirty="0"/>
              <a:t>Uberaba, 27 e 28 de Novembro de 2026 – Link: https://www.uniube.br/eventos/edepa/</a:t>
            </a:r>
          </a:p>
        </p:txBody>
      </p:sp>
      <p:pic>
        <p:nvPicPr>
          <p:cNvPr id="7" name="Imagem 6" descr="Texto&#10;&#10;O conteúdo gerado por IA pode estar incorreto.">
            <a:extLst>
              <a:ext uri="{FF2B5EF4-FFF2-40B4-BE49-F238E27FC236}">
                <a16:creationId xmlns:a16="http://schemas.microsoft.com/office/drawing/2014/main" id="{673342D4-605B-41A6-8977-211A53DA1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1" y="0"/>
            <a:ext cx="3337199" cy="11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58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227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TÍTULO DO TRABALHO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ADRIANO DAWISON DE LIMA</dc:creator>
  <cp:lastModifiedBy>Lenner de Almeida Alves Pereira</cp:lastModifiedBy>
  <cp:revision>9</cp:revision>
  <dcterms:created xsi:type="dcterms:W3CDTF">2023-10-06T19:39:56Z</dcterms:created>
  <dcterms:modified xsi:type="dcterms:W3CDTF">2026-09-02T20:23:44Z</dcterms:modified>
</cp:coreProperties>
</file>