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EFDC753A-7DCE-4CAB-AF97-C0A2A7AF86BB}">
          <p14:sldIdLst>
            <p14:sldId id="256"/>
            <p14:sldId id="258"/>
            <p14:sldId id="257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24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9D8CC-69D0-4E19-AB94-3EC1B3E9830E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7E734-E676-4A6B-ACEF-6B3FF2EBE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61789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F8023-E9F6-495C-B694-B7F678753B6F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7D544-F5E6-487C-BC7D-1B08FE0A51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0107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552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05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486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335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349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255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D544-F5E6-487C-BC7D-1B08FE0A51C1}" type="slidenum">
              <a:rPr lang="pt-BR" smtClean="0"/>
              <a:t>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32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AA0C-4DF4-4707-99F9-FE00C0FC85F1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58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84B-F911-4120-B61F-4E48A271053E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51162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84B-F911-4120-B61F-4E48A271053E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585208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84B-F911-4120-B61F-4E48A271053E}" type="datetime1">
              <a:rPr lang="pt-BR" smtClean="0"/>
              <a:t>15/10/2020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06168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84B-F911-4120-B61F-4E48A271053E}" type="datetime1">
              <a:rPr lang="pt-BR" smtClean="0"/>
              <a:t>15/10/2020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21583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84B-F911-4120-B61F-4E48A271053E}" type="datetime1">
              <a:rPr lang="pt-BR" smtClean="0"/>
              <a:t>15/10/2020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89800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6978-8B59-4359-8991-C900922283E3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703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78AB-56E5-408E-88AE-7B302E633058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26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9ED8-1DA1-49DD-9BEB-AEDF22EADCA1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05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BD7F-24E1-457B-8CAC-B40B65BCAF58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72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6CD8-A71C-4ABA-A7ED-10869E77E38D}" type="datetime1">
              <a:rPr lang="pt-BR" smtClean="0"/>
              <a:t>15/10/2020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34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01B-AA6F-4222-A2B4-39FADE6AA2F2}" type="datetime1">
              <a:rPr lang="pt-BR" smtClean="0"/>
              <a:t>15/10/2020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78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B114-900B-40E8-A6B3-66AF91930EEE}" type="datetime1">
              <a:rPr lang="pt-BR" smtClean="0"/>
              <a:t>15/10/2020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8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8DA-5708-43EA-8E00-B0B485FD5CD7}" type="datetime1">
              <a:rPr lang="pt-BR" smtClean="0"/>
              <a:t>15/10/2020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32B2-0A92-4C9D-88C7-0B4E4788B9E7}" type="datetime1">
              <a:rPr lang="pt-BR" smtClean="0"/>
              <a:t>15/10/2020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73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6C54-2589-4950-ADE3-CBD16ED79B66}" type="datetime1">
              <a:rPr lang="pt-BR" smtClean="0"/>
              <a:t>15/10/2020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08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E184B-F911-4120-B61F-4E48A271053E}" type="datetime1">
              <a:rPr lang="pt-BR" smtClean="0"/>
              <a:t>15/10/2020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Uberaba 01 e 02 de Dezembro de 2017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8AB453-3175-4B56-AEA5-D5115A14C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15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  <p:sldLayoutId id="2147483896" r:id="rId13"/>
    <p:sldLayoutId id="2147483897" r:id="rId14"/>
    <p:sldLayoutId id="2147483898" r:id="rId15"/>
    <p:sldLayoutId id="214748389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451426" y="1800617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pt-BR" sz="4600" dirty="0" smtClean="0"/>
              <a:t>DISPERSÃO DE DIÓXIDO DE TITÂNIO EM FORMULAÇÕES DE TINTAS</a:t>
            </a:r>
            <a:endParaRPr lang="pt-BR" sz="4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078298" y="4866601"/>
            <a:ext cx="7456661" cy="1126283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Autor: Dr. David Maikel Fernandes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1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  <a:endParaRPr lang="pt-BR" sz="1200" b="1" dirty="0">
              <a:solidFill>
                <a:srgbClr val="C000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4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2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78" y="0"/>
            <a:ext cx="4897022" cy="1277484"/>
          </a:xfrm>
          <a:prstGeom prst="rect">
            <a:avLst/>
          </a:prstGeom>
        </p:spPr>
      </p:pic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3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78" y="0"/>
            <a:ext cx="4897022" cy="1277484"/>
          </a:xfrm>
          <a:prstGeom prst="rect">
            <a:avLst/>
          </a:prstGeom>
        </p:spPr>
      </p:pic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  <a:endParaRPr lang="pt-BR" sz="1200" b="1" dirty="0">
              <a:solidFill>
                <a:srgbClr val="C000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4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78" y="0"/>
            <a:ext cx="4897022" cy="1277484"/>
          </a:xfrm>
          <a:prstGeom prst="rect">
            <a:avLst/>
          </a:prstGeom>
        </p:spPr>
      </p:pic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  <a:endParaRPr lang="pt-BR" sz="1200" b="1" dirty="0">
              <a:solidFill>
                <a:srgbClr val="C000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5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78" y="0"/>
            <a:ext cx="4897022" cy="1277484"/>
          </a:xfrm>
          <a:prstGeom prst="rect">
            <a:avLst/>
          </a:prstGeom>
        </p:spPr>
      </p:pic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  <a:endParaRPr lang="pt-BR" sz="1200" b="1" dirty="0">
              <a:solidFill>
                <a:srgbClr val="C0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4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6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78" y="0"/>
            <a:ext cx="4897022" cy="1277484"/>
          </a:xfrm>
          <a:prstGeom prst="rect">
            <a:avLst/>
          </a:prstGeom>
        </p:spPr>
      </p:pic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  <a:endParaRPr lang="pt-BR" sz="1200" b="1" dirty="0">
              <a:solidFill>
                <a:srgbClr val="C000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4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453-3175-4B56-AEA5-D5115A14CD01}" type="slidenum">
              <a:rPr lang="pt-BR" smtClean="0"/>
              <a:t>7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78" y="0"/>
            <a:ext cx="4897022" cy="1277484"/>
          </a:xfrm>
          <a:prstGeom prst="rect">
            <a:avLst/>
          </a:prstGeom>
        </p:spPr>
      </p:pic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940012" y="6358566"/>
            <a:ext cx="7619999" cy="365125"/>
          </a:xfrm>
        </p:spPr>
        <p:txBody>
          <a:bodyPr/>
          <a:lstStyle/>
          <a:p>
            <a:pPr algn="ctr"/>
            <a:r>
              <a:rPr lang="pt-BR" sz="1200" b="1" dirty="0">
                <a:solidFill>
                  <a:srgbClr val="C00000"/>
                </a:solidFill>
              </a:rPr>
              <a:t>Uberaba, 11  e 12 de Novembro de 2020 – Link: https://www.uniube.br/eventos/edepa/</a:t>
            </a:r>
            <a:endParaRPr lang="pt-BR" sz="1200" b="1" dirty="0">
              <a:solidFill>
                <a:srgbClr val="C000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32" y="21039"/>
            <a:ext cx="4742968" cy="12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198</Words>
  <Application>Microsoft Office PowerPoint</Application>
  <PresentationFormat>Widescreen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Cacho</vt:lpstr>
      <vt:lpstr>DISPERSÃO DE DIÓXIDO DE TITÂNIO EM FORMULAÇÕES DE TINTAS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DISPERSÃO DE DIÓXIDO DE TITÂNIO EM FORMULAÇÕES DE TINTAS</dc:title>
  <dc:creator>User</dc:creator>
  <cp:lastModifiedBy>Rayane dos Santos Silva</cp:lastModifiedBy>
  <cp:revision>10</cp:revision>
  <dcterms:created xsi:type="dcterms:W3CDTF">2017-10-25T13:27:04Z</dcterms:created>
  <dcterms:modified xsi:type="dcterms:W3CDTF">2020-10-15T15:09:08Z</dcterms:modified>
</cp:coreProperties>
</file>